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33CC33"/>
    <a:srgbClr val="66CCFF"/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79" d="100"/>
          <a:sy n="79" d="100"/>
        </p:scale>
        <p:origin x="85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174B6-4EFD-4C54-9787-989A1EC9E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D98812-EDBC-4C48-8C96-ECDA217DE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9E648F-43FB-4A67-A5F4-DB117CC5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507831-5556-4770-A2E7-E4187733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F8647E-56B3-4811-B4B7-CB59030E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81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4FCCA-EFFD-4B88-BEA6-1067E86A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B76B14-5852-4B34-A700-E3DBBCBBA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54FE78-FC85-485B-A38D-99616BCC8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C673D9-EAF4-4A27-9801-4C18875FA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7ADB47-C42B-4CF1-8719-D027DE64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172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7F5AD-E581-4116-B233-C74557B4A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41F7D7-0656-4E96-8DE6-E7051A593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29412-6621-4474-A4EA-780EFFAE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B78050-BEEC-4478-91FE-F6A63F289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CD2930-385B-4166-B26B-2629A6B6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44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63130-C576-48BC-879D-DA61F25B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B1565F-502F-47CB-8354-A8FBCECC4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4EF3F4-51C0-4B5B-9AD6-7439AE2C6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AEEF58-4BB8-4D77-92D3-C584EB151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C859D-316E-4727-9B3C-F9D49094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B63AA1-2563-43AC-B726-3EC4DC877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03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656AD8-909B-4DA3-A69E-837ECEA3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BD03F2-9460-4737-879C-C1A9EE789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9F0C56-527E-4EAF-869A-272B823BB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FE9545-47FC-4C96-A2FD-2E548380C0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653850-112D-4BE8-9C5A-00E95D4CE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7A94A7-397B-49B7-BCC3-9F4C68AE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65828F7-82AE-4706-82BD-8ECE5320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C77B727-BC8A-420C-9C4D-80BF4877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69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2BD335-CECC-4E68-B5CF-74DBC2E9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071D27-05A7-4443-A85B-2F2EB41C2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765CB5C-8C7E-4EBC-83F0-7F7DCCC78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F44FB9-FC9B-4559-916A-853685A67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78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8E844A8-4BDA-4AC4-B966-567E7891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EE6242-0D0C-4C25-B052-2A86B1C0C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9FD845-7903-4FD9-906A-2AAAEC622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02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F6712-3BEC-4238-8FE2-6C1C4F06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FFB5D6-65F9-4D1E-BE50-78700249A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1A262D-9259-48B7-8611-78F5F83B9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DD706E-B0A2-4A7A-9120-F58FFFBE3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69ABD1-05C1-450D-A1B9-75737307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354C27-0CC3-446E-BA99-CC3016EC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25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EFC65F-F083-4271-9D88-A9FB34EB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634E11F-8C1A-482B-9EB0-B5165B04E3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702B6F-C39C-4CA6-894E-A65A74019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6B461-B646-4185-8866-EF4D8B056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9774D0-AE82-436A-BF60-D488B7E7E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16E85D-B5A7-4728-A7E4-A8F8D0EFE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1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944258-91D7-412C-BDF2-0867E85C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C97FAD5-904E-454C-9366-2A26D0A77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41584B-CFE0-4ED1-9B1F-8E4D556A9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550046-7634-4A40-BDF6-95B831B6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96EC79-07A4-4CAD-A3C3-5B08E465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68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A6A6D83-F74D-4AED-AC46-F2857F75A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69EE76F-7440-4DD8-8231-1F5966DE07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553188-0B38-4783-9313-B8D9348A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DDB5E9-9A88-4D93-8379-F40D08589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6F20EE-E117-4CEB-BF3B-7D23932A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37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4B1FC6-5ED2-45B2-AF56-762D4603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F9EB81-9C9E-44F5-BD56-8B4C50DB8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3BC51C-A958-4E9E-BEDE-E73FF5718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35AD2-A5DC-48C6-903D-31B9A8FDCB1D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DF4101-8EE6-43A8-AFC3-FFB2873B0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471640-7031-4963-A213-045F59B44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80D98-F5A2-417B-9806-1D1041005F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13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04E42B8-56AD-4D46-9F94-38AD05DF0C07}"/>
              </a:ext>
            </a:extLst>
          </p:cNvPr>
          <p:cNvSpPr txBox="1"/>
          <p:nvPr/>
        </p:nvSpPr>
        <p:spPr>
          <a:xfrm>
            <a:off x="781879" y="755374"/>
            <a:ext cx="5963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1132EC-9D89-43A0-A97F-0D7A3F406599}"/>
              </a:ext>
            </a:extLst>
          </p:cNvPr>
          <p:cNvSpPr txBox="1"/>
          <p:nvPr/>
        </p:nvSpPr>
        <p:spPr>
          <a:xfrm>
            <a:off x="309490" y="0"/>
            <a:ext cx="7438063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chemeClr val="accent5"/>
              </a:solidFill>
            </a:endParaRPr>
          </a:p>
          <a:p>
            <a:endParaRPr lang="fr-FR" sz="2400" b="1" dirty="0">
              <a:solidFill>
                <a:schemeClr val="accent5"/>
              </a:solidFill>
            </a:endParaRPr>
          </a:p>
          <a:p>
            <a:endParaRPr lang="fr-FR" sz="2400" b="1" dirty="0">
              <a:solidFill>
                <a:schemeClr val="accent5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3200" b="1" dirty="0">
              <a:solidFill>
                <a:schemeClr val="accent5"/>
              </a:solidFill>
            </a:endParaRPr>
          </a:p>
          <a:p>
            <a:endParaRPr lang="fr-FR" sz="2400" b="1" dirty="0">
              <a:solidFill>
                <a:schemeClr val="accent5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3200" b="1" dirty="0">
              <a:solidFill>
                <a:schemeClr val="accent5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3200" b="1" dirty="0">
              <a:solidFill>
                <a:schemeClr val="accent5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3200" b="1" dirty="0">
              <a:solidFill>
                <a:schemeClr val="accent5"/>
              </a:solidFill>
            </a:endParaRPr>
          </a:p>
          <a:p>
            <a:endParaRPr lang="fr-FR" sz="3200" b="1" dirty="0">
              <a:solidFill>
                <a:schemeClr val="accent5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2800" b="1" dirty="0">
              <a:solidFill>
                <a:schemeClr val="accent5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b="1" dirty="0">
              <a:solidFill>
                <a:schemeClr val="accent5"/>
              </a:solidFill>
            </a:endParaRPr>
          </a:p>
          <a:p>
            <a:r>
              <a:rPr lang="fr-FR" sz="2800" b="1" dirty="0">
                <a:solidFill>
                  <a:schemeClr val="accent5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b="1" dirty="0">
              <a:solidFill>
                <a:schemeClr val="accent5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b="1" dirty="0">
              <a:solidFill>
                <a:schemeClr val="accent5"/>
              </a:solidFill>
            </a:endParaRPr>
          </a:p>
          <a:p>
            <a:endParaRPr lang="fr-FR" sz="3200" b="1" dirty="0">
              <a:solidFill>
                <a:schemeClr val="accent5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3200" b="1" dirty="0">
              <a:solidFill>
                <a:schemeClr val="accent5"/>
              </a:solidFill>
            </a:endParaRPr>
          </a:p>
          <a:p>
            <a:endParaRPr lang="fr-FR" sz="7200" b="1" dirty="0">
              <a:solidFill>
                <a:schemeClr val="accent5"/>
              </a:solidFill>
            </a:endParaRPr>
          </a:p>
          <a:p>
            <a:endParaRPr lang="fr-FR" dirty="0">
              <a:solidFill>
                <a:schemeClr val="accent5"/>
              </a:solidFill>
            </a:endParaRPr>
          </a:p>
          <a:p>
            <a:endParaRPr lang="fr-FR" dirty="0">
              <a:solidFill>
                <a:schemeClr val="accent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FFF61E-308E-4B3A-A410-40EF555D4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9" y="333000"/>
            <a:ext cx="11008000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22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04E42B8-56AD-4D46-9F94-38AD05DF0C07}"/>
              </a:ext>
            </a:extLst>
          </p:cNvPr>
          <p:cNvSpPr txBox="1"/>
          <p:nvPr/>
        </p:nvSpPr>
        <p:spPr>
          <a:xfrm>
            <a:off x="781879" y="755374"/>
            <a:ext cx="5963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1132EC-9D89-43A0-A97F-0D7A3F406599}"/>
              </a:ext>
            </a:extLst>
          </p:cNvPr>
          <p:cNvSpPr txBox="1"/>
          <p:nvPr/>
        </p:nvSpPr>
        <p:spPr>
          <a:xfrm>
            <a:off x="309490" y="0"/>
            <a:ext cx="7438063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7828F9-A322-47FB-8CA7-5E9258587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00" y="315000"/>
            <a:ext cx="11072000" cy="62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312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2956</TotalTime>
  <Words>2</Words>
  <Application>Microsoft Office PowerPoint</Application>
  <PresentationFormat>Grand écran</PresentationFormat>
  <Paragraphs>34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 SIRET</dc:creator>
  <cp:lastModifiedBy>Société Française de Nutrition</cp:lastModifiedBy>
  <cp:revision>327</cp:revision>
  <dcterms:created xsi:type="dcterms:W3CDTF">2018-02-05T12:08:22Z</dcterms:created>
  <dcterms:modified xsi:type="dcterms:W3CDTF">2023-09-20T09:22:07Z</dcterms:modified>
</cp:coreProperties>
</file>